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9144000" cy="5143500" type="screen16x9"/>
  <p:notesSz cx="6858000" cy="9144000"/>
  <p:embeddedFontLst>
    <p:embeddedFont>
      <p:font typeface="Public Sans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  <p:embeddedFont>
      <p:font typeface="Tahoma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516" y="18"/>
      </p:cViewPr>
      <p:guideLst>
        <p:guide orient="horz" pos="2395"/>
        <p:guide orient="horz" pos="1429"/>
        <p:guide orient="horz" pos="149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66674" y="0"/>
            <a:ext cx="9058274" cy="488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/>
                <a:gridCol w="1717616"/>
                <a:gridCol w="810463"/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“To-Do Planner”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009650" y="1038225"/>
            <a:ext cx="8134350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Task-2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9" y="929238"/>
            <a:ext cx="6343649" cy="3566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025" y="266699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Login / signup page</a:t>
            </a:r>
            <a:endParaRPr lang="en-JM" sz="20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1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952725"/>
            <a:ext cx="6129335" cy="4000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295275"/>
            <a:ext cx="24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New Plan Page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JM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92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49" y="904421"/>
            <a:ext cx="5810249" cy="3810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8175" y="265211"/>
            <a:ext cx="245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My Plan page</a:t>
            </a:r>
            <a:endParaRPr lang="en-JM" sz="20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6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24300" y="2237136"/>
            <a:ext cx="288723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US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</a:t>
            </a:r>
            <a:r>
              <a:rPr lang="en-US" sz="1600" i="0" dirty="0" smtClean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github.com/SahiSindhu</a:t>
            </a:r>
            <a:endParaRPr lang="en-US"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426</Words>
  <Application>Microsoft Office PowerPoint</Application>
  <PresentationFormat>On-screen Show (16:9)</PresentationFormat>
  <Paragraphs>54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Public Sans</vt:lpstr>
      <vt:lpstr>Calibri</vt:lpstr>
      <vt:lpstr>EB Garamond SemiBold</vt:lpstr>
      <vt:lpstr>Noto Sans Symbols</vt:lpstr>
      <vt:lpstr>EB Garamond Medium</vt:lpstr>
      <vt:lpstr>EB Garamond</vt:lpstr>
      <vt:lpstr>Tahoma</vt:lpstr>
      <vt:lpstr>Times New Roman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9</cp:revision>
  <dcterms:created xsi:type="dcterms:W3CDTF">2020-08-13T11:21:00Z</dcterms:created>
  <dcterms:modified xsi:type="dcterms:W3CDTF">2023-11-01T04:56:25Z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